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6150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33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527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8608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8819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66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4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681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200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609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25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F3EF4CF-6748-499F-8B6C-2564FF630C22}" type="datetimeFigureOut">
              <a:rPr lang="en-ID" smtClean="0"/>
              <a:t>09/12/2022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B025503-8257-46E9-8C9D-17BCC77DC192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049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FF2F32A2-E442-01AE-5578-9E0F3DD3F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r="-1" b="1570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F256531F-8C2D-1FE7-2FDE-638DF78F1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id-ID" sz="6600">
                <a:solidFill>
                  <a:schemeClr val="tx1"/>
                </a:solidFill>
              </a:rPr>
              <a:t>Alur Aplikasi </a:t>
            </a:r>
            <a:br>
              <a:rPr lang="id-ID" sz="6600">
                <a:solidFill>
                  <a:schemeClr val="tx1"/>
                </a:solidFill>
              </a:rPr>
            </a:br>
            <a:r>
              <a:rPr lang="id-ID" sz="6600">
                <a:solidFill>
                  <a:schemeClr val="tx1"/>
                </a:solidFill>
              </a:rPr>
              <a:t>“Berkah Mart”</a:t>
            </a:r>
            <a:endParaRPr lang="en-ID" sz="6600">
              <a:solidFill>
                <a:schemeClr val="tx1"/>
              </a:solidFill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468941F8-F30C-0CEA-0F5E-777BD5556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1834" y="643467"/>
            <a:ext cx="4096700" cy="5571066"/>
          </a:xfrm>
        </p:spPr>
        <p:txBody>
          <a:bodyPr>
            <a:normAutofit/>
          </a:bodyPr>
          <a:lstStyle/>
          <a:p>
            <a:r>
              <a:rPr lang="id-ID" sz="2800" dirty="0">
                <a:solidFill>
                  <a:schemeClr val="bg1"/>
                </a:solidFill>
              </a:rPr>
              <a:t>Pelatihan Fundamental Java</a:t>
            </a:r>
          </a:p>
          <a:p>
            <a:r>
              <a:rPr lang="id-ID" sz="2800" dirty="0">
                <a:solidFill>
                  <a:schemeClr val="bg1"/>
                </a:solidFill>
              </a:rPr>
              <a:t>By:</a:t>
            </a:r>
          </a:p>
          <a:p>
            <a:r>
              <a:rPr lang="id-ID" sz="2800" dirty="0">
                <a:solidFill>
                  <a:schemeClr val="bg1"/>
                </a:solidFill>
              </a:rPr>
              <a:t>Muhammad Fadli Fathurrahman</a:t>
            </a:r>
          </a:p>
          <a:p>
            <a:r>
              <a:rPr lang="id-ID" sz="2800" dirty="0">
                <a:solidFill>
                  <a:schemeClr val="bg1"/>
                </a:solidFill>
              </a:rPr>
              <a:t>PUB Angkatan 20 - Integer</a:t>
            </a:r>
            <a:endParaRPr lang="en-ID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26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0472307F-BB53-0D6E-2DAF-AEF60C4E4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7" t="2170" r="10698" b="9768"/>
          <a:stretch/>
        </p:blipFill>
        <p:spPr>
          <a:xfrm>
            <a:off x="116958" y="116959"/>
            <a:ext cx="8095718" cy="5103627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C5A8F0D8-8131-C14F-D6DB-530D69935AB5}"/>
              </a:ext>
            </a:extLst>
          </p:cNvPr>
          <p:cNvSpPr txBox="1"/>
          <p:nvPr/>
        </p:nvSpPr>
        <p:spPr>
          <a:xfrm>
            <a:off x="8421385" y="726663"/>
            <a:ext cx="377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melihat data pembelian yang sudah diinputkan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E15D77CE-1D63-17AA-D085-039BF4714176}"/>
              </a:ext>
            </a:extLst>
          </p:cNvPr>
          <p:cNvSpPr txBox="1"/>
          <p:nvPr/>
        </p:nvSpPr>
        <p:spPr>
          <a:xfrm>
            <a:off x="8870024" y="5220586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Lihat Pembelian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2072368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3C6F7109-4EDF-35F5-99F9-56EF13034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" r="3342" b="5918"/>
          <a:stretch/>
        </p:blipFill>
        <p:spPr>
          <a:xfrm>
            <a:off x="222607" y="203200"/>
            <a:ext cx="7766178" cy="4405745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AE9BA8DB-AB26-3C8C-CC3C-6715AD629F76}"/>
              </a:ext>
            </a:extLst>
          </p:cNvPr>
          <p:cNvSpPr txBox="1"/>
          <p:nvPr/>
        </p:nvSpPr>
        <p:spPr>
          <a:xfrm>
            <a:off x="8198778" y="976045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memasukkan data yang dibutuhkan untuk menambah data pembelian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C557E7E5-ECC9-A9F2-793D-BDA1C6EE5F1D}"/>
              </a:ext>
            </a:extLst>
          </p:cNvPr>
          <p:cNvSpPr txBox="1"/>
          <p:nvPr/>
        </p:nvSpPr>
        <p:spPr>
          <a:xfrm>
            <a:off x="8626764" y="5534561"/>
            <a:ext cx="3971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Tambah Pembelian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114767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C981AE33-EA4C-EB59-0C8D-39242C11F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" t="3894" r="2332" b="4120"/>
          <a:stretch/>
        </p:blipFill>
        <p:spPr>
          <a:xfrm>
            <a:off x="195208" y="154113"/>
            <a:ext cx="7915635" cy="4304872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ACBF86B1-2790-DE40-1C5B-68ACA4272C31}"/>
              </a:ext>
            </a:extLst>
          </p:cNvPr>
          <p:cNvSpPr txBox="1"/>
          <p:nvPr/>
        </p:nvSpPr>
        <p:spPr>
          <a:xfrm>
            <a:off x="8198778" y="976045"/>
            <a:ext cx="3770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menambahkan data produk yang dibutuhkan untuk menambahkan data pada tambah produk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AC8CC038-B954-64EB-4893-CA6AE4FCABEA}"/>
              </a:ext>
            </a:extLst>
          </p:cNvPr>
          <p:cNvSpPr txBox="1"/>
          <p:nvPr/>
        </p:nvSpPr>
        <p:spPr>
          <a:xfrm>
            <a:off x="8663710" y="5220235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Tambah Produk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225734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88C5580C-DB0F-8925-9CFD-F8C73BAE2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3" t="5692" r="10505" b="6217"/>
          <a:stretch/>
        </p:blipFill>
        <p:spPr>
          <a:xfrm>
            <a:off x="133565" y="205483"/>
            <a:ext cx="7591104" cy="4763681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7D0643CD-83FE-8407-8125-D785EC97D2F4}"/>
              </a:ext>
            </a:extLst>
          </p:cNvPr>
          <p:cNvSpPr txBox="1"/>
          <p:nvPr/>
        </p:nvSpPr>
        <p:spPr>
          <a:xfrm>
            <a:off x="8041760" y="668268"/>
            <a:ext cx="3770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menambahkan data distributor yang dibutuhkan untuk menambahkan data pembelian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07D3EE2E-35A0-36A2-E9EF-9DCAFE73CDFE}"/>
              </a:ext>
            </a:extLst>
          </p:cNvPr>
          <p:cNvSpPr txBox="1"/>
          <p:nvPr/>
        </p:nvSpPr>
        <p:spPr>
          <a:xfrm>
            <a:off x="8607357" y="5355070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Tambah Distributor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372823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1B5854D5-484B-DB7F-000E-15411C09C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3" t="5393" r="10590" b="6068"/>
          <a:stretch/>
        </p:blipFill>
        <p:spPr>
          <a:xfrm>
            <a:off x="195211" y="154114"/>
            <a:ext cx="7696542" cy="4859676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A05E5405-F273-CA8C-3252-463EF3218479}"/>
              </a:ext>
            </a:extLst>
          </p:cNvPr>
          <p:cNvSpPr txBox="1"/>
          <p:nvPr/>
        </p:nvSpPr>
        <p:spPr>
          <a:xfrm>
            <a:off x="8124887" y="523463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memilih untuk melihat fitur untuk kategori dan melihat data produk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C077BEB5-4695-912D-2991-28A4DCBC0B2D}"/>
              </a:ext>
            </a:extLst>
          </p:cNvPr>
          <p:cNvSpPr txBox="1"/>
          <p:nvPr/>
        </p:nvSpPr>
        <p:spPr>
          <a:xfrm>
            <a:off x="8783783" y="5324812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Landing Produk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218247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5EF76F7F-1112-A887-4EC7-1242BFFA2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2" t="5393" r="10505" b="6217"/>
          <a:stretch/>
        </p:blipFill>
        <p:spPr>
          <a:xfrm>
            <a:off x="205484" y="184936"/>
            <a:ext cx="7196612" cy="4541177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587C00F5-7E8D-280C-B69B-B096A1A935C9}"/>
              </a:ext>
            </a:extLst>
          </p:cNvPr>
          <p:cNvSpPr txBox="1"/>
          <p:nvPr/>
        </p:nvSpPr>
        <p:spPr>
          <a:xfrm>
            <a:off x="8215901" y="292554"/>
            <a:ext cx="377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memilih fitur-fitur yang berkaitan dengan kategori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28AC4C6B-B160-7F64-5A3A-2745E42FB00F}"/>
              </a:ext>
            </a:extLst>
          </p:cNvPr>
          <p:cNvSpPr txBox="1"/>
          <p:nvPr/>
        </p:nvSpPr>
        <p:spPr>
          <a:xfrm>
            <a:off x="8468397" y="5290416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Landing Kategori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144063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D025728D-0F61-4BB5-95D6-2F09F9992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6" t="5092" r="10505" b="6367"/>
          <a:stretch/>
        </p:blipFill>
        <p:spPr>
          <a:xfrm>
            <a:off x="133565" y="102741"/>
            <a:ext cx="7712258" cy="4890499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F23C129D-2B50-5889-6541-CBDDE607B367}"/>
              </a:ext>
            </a:extLst>
          </p:cNvPr>
          <p:cNvSpPr txBox="1"/>
          <p:nvPr/>
        </p:nvSpPr>
        <p:spPr>
          <a:xfrm>
            <a:off x="8134123" y="311027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melihat data dari kategori yang sudah ditambahkan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3DF17C97-3DF3-4DAF-C563-A267BB21AF15}"/>
              </a:ext>
            </a:extLst>
          </p:cNvPr>
          <p:cNvSpPr txBox="1"/>
          <p:nvPr/>
        </p:nvSpPr>
        <p:spPr>
          <a:xfrm>
            <a:off x="8386619" y="5308889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Lihat Kategori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174864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D1F80431-DE51-4512-C40A-0671F5BAD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3" t="4943" r="10674" b="6217"/>
          <a:stretch/>
        </p:blipFill>
        <p:spPr>
          <a:xfrm>
            <a:off x="174662" y="133563"/>
            <a:ext cx="7775790" cy="4931597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6B5DC3FC-2736-AB76-81FC-B8CEAA8180CD}"/>
              </a:ext>
            </a:extLst>
          </p:cNvPr>
          <p:cNvSpPr txBox="1"/>
          <p:nvPr/>
        </p:nvSpPr>
        <p:spPr>
          <a:xfrm>
            <a:off x="8134124" y="320263"/>
            <a:ext cx="377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menambahkan data kategori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4CCE59DE-8ED2-D7E3-F795-1D0D644057EC}"/>
              </a:ext>
            </a:extLst>
          </p:cNvPr>
          <p:cNvSpPr txBox="1"/>
          <p:nvPr/>
        </p:nvSpPr>
        <p:spPr>
          <a:xfrm>
            <a:off x="8386620" y="5318125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Tambah Kategori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288202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F1A0AF74-F5F9-A19E-7839-5356CECA8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5" t="5692" r="2416" b="6518"/>
          <a:stretch/>
        </p:blipFill>
        <p:spPr>
          <a:xfrm>
            <a:off x="133563" y="133565"/>
            <a:ext cx="7902073" cy="4119764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94522011-0A72-A180-A731-0245143CF0C7}"/>
              </a:ext>
            </a:extLst>
          </p:cNvPr>
          <p:cNvSpPr txBox="1"/>
          <p:nvPr/>
        </p:nvSpPr>
        <p:spPr>
          <a:xfrm>
            <a:off x="8287822" y="347972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menghapus data kategori yang sudah ditambahkan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281DEC07-63B3-EE56-37FD-D71113B45928}"/>
              </a:ext>
            </a:extLst>
          </p:cNvPr>
          <p:cNvSpPr txBox="1"/>
          <p:nvPr/>
        </p:nvSpPr>
        <p:spPr>
          <a:xfrm>
            <a:off x="8682184" y="5186589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Hapus Kategori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2986520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18730ACE-A727-7997-9A1B-733C81625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1" t="5253" r="10531" b="5993"/>
          <a:stretch/>
        </p:blipFill>
        <p:spPr>
          <a:xfrm>
            <a:off x="175491" y="184727"/>
            <a:ext cx="7535863" cy="4765964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BF447FCF-BE07-0CAF-6206-1B3E02F04AE4}"/>
              </a:ext>
            </a:extLst>
          </p:cNvPr>
          <p:cNvSpPr txBox="1"/>
          <p:nvPr/>
        </p:nvSpPr>
        <p:spPr>
          <a:xfrm>
            <a:off x="8060233" y="255608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melihat data produk yang sudah ditambahkan sebelumnya</a:t>
            </a:r>
            <a:endParaRPr lang="en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BD5CFEB5-1BF7-50C5-1D01-1938962BB18A}"/>
              </a:ext>
            </a:extLst>
          </p:cNvPr>
          <p:cNvSpPr txBox="1"/>
          <p:nvPr/>
        </p:nvSpPr>
        <p:spPr>
          <a:xfrm>
            <a:off x="8312729" y="5253470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Lihat Produk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96920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D0395D54-0E7D-75D1-034E-19DA1F9CE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6" t="1240" r="10611" b="8527"/>
          <a:stretch/>
        </p:blipFill>
        <p:spPr>
          <a:xfrm>
            <a:off x="106326" y="180753"/>
            <a:ext cx="7878726" cy="5106257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F51D174A-757B-1C43-9AC6-D9F7B6A42BB7}"/>
              </a:ext>
            </a:extLst>
          </p:cNvPr>
          <p:cNvSpPr txBox="1"/>
          <p:nvPr/>
        </p:nvSpPr>
        <p:spPr>
          <a:xfrm>
            <a:off x="8198778" y="976045"/>
            <a:ext cx="37706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Frame</a:t>
            </a:r>
            <a:r>
              <a:rPr lang="id-ID" dirty="0"/>
              <a:t> yang pertama kali di panggil saat aplikasi </a:t>
            </a:r>
            <a:r>
              <a:rPr lang="id-ID" dirty="0" err="1"/>
              <a:t>di-run</a:t>
            </a:r>
            <a:endParaRPr lang="id-ID" dirty="0"/>
          </a:p>
          <a:p>
            <a:endParaRPr lang="id-ID" dirty="0"/>
          </a:p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harus memasukkan </a:t>
            </a:r>
            <a:r>
              <a:rPr lang="id-ID" dirty="0" err="1"/>
              <a:t>username</a:t>
            </a:r>
            <a:r>
              <a:rPr lang="id-ID" dirty="0"/>
              <a:t> dan </a:t>
            </a:r>
            <a:r>
              <a:rPr lang="id-ID" dirty="0" err="1"/>
              <a:t>password</a:t>
            </a:r>
            <a:r>
              <a:rPr lang="id-ID" dirty="0"/>
              <a:t> yang sudah didaftarkan</a:t>
            </a:r>
          </a:p>
          <a:p>
            <a:endParaRPr lang="id-ID" dirty="0"/>
          </a:p>
          <a:p>
            <a:r>
              <a:rPr lang="id-ID" dirty="0"/>
              <a:t>Jika belum mendaftar/memiliki akun, </a:t>
            </a:r>
            <a:r>
              <a:rPr lang="id-ID" dirty="0" err="1"/>
              <a:t>user</a:t>
            </a:r>
            <a:r>
              <a:rPr lang="id-ID" dirty="0"/>
              <a:t> harus menekan tombol register</a:t>
            </a:r>
            <a:endParaRPr lang="en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880D67D6-2535-420A-478A-3233BFF5A2EB}"/>
              </a:ext>
            </a:extLst>
          </p:cNvPr>
          <p:cNvSpPr txBox="1"/>
          <p:nvPr/>
        </p:nvSpPr>
        <p:spPr>
          <a:xfrm>
            <a:off x="8835775" y="5973907"/>
            <a:ext cx="3051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Log In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323203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3D7154F5-F509-B9EE-1F52-059A77BF8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6" t="5388" r="10683" b="5997"/>
          <a:stretch/>
        </p:blipFill>
        <p:spPr>
          <a:xfrm>
            <a:off x="203200" y="92363"/>
            <a:ext cx="8036402" cy="5089237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3398CE6A-433C-CDC7-182F-01246729A355}"/>
              </a:ext>
            </a:extLst>
          </p:cNvPr>
          <p:cNvSpPr txBox="1"/>
          <p:nvPr/>
        </p:nvSpPr>
        <p:spPr>
          <a:xfrm>
            <a:off x="8198778" y="976045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memilih fitur-fitur yang berkaitan dengan distributor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EE8D7509-6F3E-EBD4-C4AB-24F3E0638986}"/>
              </a:ext>
            </a:extLst>
          </p:cNvPr>
          <p:cNvSpPr txBox="1"/>
          <p:nvPr/>
        </p:nvSpPr>
        <p:spPr>
          <a:xfrm>
            <a:off x="8764375" y="5355071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Landing Distributor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2649610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D0C56CEB-1DD3-64CF-B8FF-7D9898299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82" t="5522" r="10531" b="6263"/>
          <a:stretch/>
        </p:blipFill>
        <p:spPr>
          <a:xfrm>
            <a:off x="286327" y="101600"/>
            <a:ext cx="7538001" cy="4747492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9B38D79F-08B5-94D8-38FB-3C7528E78BD2}"/>
              </a:ext>
            </a:extLst>
          </p:cNvPr>
          <p:cNvSpPr txBox="1"/>
          <p:nvPr/>
        </p:nvSpPr>
        <p:spPr>
          <a:xfrm>
            <a:off x="8135058" y="255609"/>
            <a:ext cx="377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menambahkan data distributor</a:t>
            </a:r>
            <a:endParaRPr lang="en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093F72DE-8C0E-3310-4274-F6AF1C7F1CF2}"/>
              </a:ext>
            </a:extLst>
          </p:cNvPr>
          <p:cNvSpPr txBox="1"/>
          <p:nvPr/>
        </p:nvSpPr>
        <p:spPr>
          <a:xfrm>
            <a:off x="8387554" y="5253471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Tambah Distributor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220925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ADF8D053-369A-36DA-CBB6-C7ECD0F06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6" t="5522" r="10683" b="6397"/>
          <a:stretch/>
        </p:blipFill>
        <p:spPr>
          <a:xfrm>
            <a:off x="175491" y="129309"/>
            <a:ext cx="7380857" cy="4645891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8C4E6AEA-5BF6-782D-D7D9-D97277521EAA}"/>
              </a:ext>
            </a:extLst>
          </p:cNvPr>
          <p:cNvSpPr txBox="1"/>
          <p:nvPr/>
        </p:nvSpPr>
        <p:spPr>
          <a:xfrm>
            <a:off x="7847796" y="246372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melihat data distributor yang sudah ditambahkan sebelumnya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73223C56-BD9F-F808-6FEE-75C0933CE5D2}"/>
              </a:ext>
            </a:extLst>
          </p:cNvPr>
          <p:cNvSpPr txBox="1"/>
          <p:nvPr/>
        </p:nvSpPr>
        <p:spPr>
          <a:xfrm>
            <a:off x="8100292" y="5244234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Lihat Distributor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21864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ABAAD36D-66FE-F324-1811-B4377F76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9" t="4310" r="3712" b="5051"/>
          <a:stretch/>
        </p:blipFill>
        <p:spPr>
          <a:xfrm>
            <a:off x="166253" y="120073"/>
            <a:ext cx="8080473" cy="4461163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DDCA0823-0A9C-813B-6A27-D8D27A51DAFC}"/>
              </a:ext>
            </a:extLst>
          </p:cNvPr>
          <p:cNvSpPr txBox="1"/>
          <p:nvPr/>
        </p:nvSpPr>
        <p:spPr>
          <a:xfrm>
            <a:off x="8421385" y="319329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memperbaharui data distributor yang sudah ditambahkan sebelumnya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789DC7EC-CEBF-2DA8-662D-4473490AEBA2}"/>
              </a:ext>
            </a:extLst>
          </p:cNvPr>
          <p:cNvSpPr txBox="1"/>
          <p:nvPr/>
        </p:nvSpPr>
        <p:spPr>
          <a:xfrm>
            <a:off x="8488219" y="5262707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</a:t>
            </a:r>
            <a:r>
              <a:rPr lang="id-ID" sz="4000" dirty="0" err="1"/>
              <a:t>Update</a:t>
            </a:r>
            <a:r>
              <a:rPr lang="id-ID" sz="4000" dirty="0"/>
              <a:t> Distributor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3910735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137F06F1-4FCF-4F15-79C9-18FBE38A0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" t="5252" r="2045" b="6263"/>
          <a:stretch/>
        </p:blipFill>
        <p:spPr>
          <a:xfrm>
            <a:off x="138546" y="129309"/>
            <a:ext cx="7652263" cy="3990109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97B15E02-BE26-C6DC-3B74-C407D9596EC8}"/>
              </a:ext>
            </a:extLst>
          </p:cNvPr>
          <p:cNvSpPr txBox="1"/>
          <p:nvPr/>
        </p:nvSpPr>
        <p:spPr>
          <a:xfrm>
            <a:off x="7958632" y="129309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menghapus data distributor yang sudah ditambahkan sebelumnya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4F1F307F-4CB9-DE14-49BB-94D1E3C7FB5B}"/>
              </a:ext>
            </a:extLst>
          </p:cNvPr>
          <p:cNvSpPr txBox="1"/>
          <p:nvPr/>
        </p:nvSpPr>
        <p:spPr>
          <a:xfrm>
            <a:off x="8211128" y="5127171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Hapus Distributor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725924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6196C79B-CB08-23E1-ED39-BFEE469C1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2" t="1550" r="10699" b="8837"/>
          <a:stretch/>
        </p:blipFill>
        <p:spPr>
          <a:xfrm>
            <a:off x="202019" y="148856"/>
            <a:ext cx="7275650" cy="4657060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CDF47573-30AE-E8AF-7B60-7911B934EB7D}"/>
              </a:ext>
            </a:extLst>
          </p:cNvPr>
          <p:cNvSpPr txBox="1"/>
          <p:nvPr/>
        </p:nvSpPr>
        <p:spPr>
          <a:xfrm>
            <a:off x="8198778" y="976045"/>
            <a:ext cx="37706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memasukkan </a:t>
            </a:r>
            <a:r>
              <a:rPr lang="id-ID" dirty="0" err="1"/>
              <a:t>username</a:t>
            </a:r>
            <a:r>
              <a:rPr lang="id-ID" dirty="0"/>
              <a:t> dan </a:t>
            </a:r>
            <a:r>
              <a:rPr lang="id-ID" dirty="0" err="1"/>
              <a:t>password</a:t>
            </a:r>
            <a:r>
              <a:rPr lang="id-ID" dirty="0"/>
              <a:t> yang sudah untuk mengakses aplikasi ini</a:t>
            </a:r>
          </a:p>
          <a:p>
            <a:endParaRPr lang="id-ID" dirty="0"/>
          </a:p>
          <a:p>
            <a:r>
              <a:rPr lang="id-ID" dirty="0"/>
              <a:t>Jika sudah mendaftar/memiliki akun, </a:t>
            </a:r>
            <a:r>
              <a:rPr lang="id-ID" dirty="0" err="1"/>
              <a:t>user</a:t>
            </a:r>
            <a:r>
              <a:rPr lang="id-ID" dirty="0"/>
              <a:t> bisa menekan tombol </a:t>
            </a:r>
          </a:p>
          <a:p>
            <a:r>
              <a:rPr lang="id-ID" dirty="0"/>
              <a:t>Log In 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EA0A1771-2BA5-A692-DF67-889B9E7E8006}"/>
              </a:ext>
            </a:extLst>
          </p:cNvPr>
          <p:cNvSpPr txBox="1"/>
          <p:nvPr/>
        </p:nvSpPr>
        <p:spPr>
          <a:xfrm>
            <a:off x="8451274" y="5973907"/>
            <a:ext cx="320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Register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319053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6B2FE188-259B-D96D-E017-1837CE383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9" t="1240" r="10523" b="8683"/>
          <a:stretch/>
        </p:blipFill>
        <p:spPr>
          <a:xfrm>
            <a:off x="116959" y="85061"/>
            <a:ext cx="7872496" cy="5082134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82E0B265-AD25-3CB4-0F36-E016656A3700}"/>
              </a:ext>
            </a:extLst>
          </p:cNvPr>
          <p:cNvSpPr txBox="1"/>
          <p:nvPr/>
        </p:nvSpPr>
        <p:spPr>
          <a:xfrm>
            <a:off x="8198778" y="976045"/>
            <a:ext cx="3770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Jika </a:t>
            </a:r>
            <a:r>
              <a:rPr lang="id-ID" dirty="0" err="1"/>
              <a:t>user</a:t>
            </a:r>
            <a:r>
              <a:rPr lang="id-ID" dirty="0"/>
              <a:t> sudah mendaftar/memiliki akun, dan berhasil log in maka akan menampilkan notifikasi sebelum masuk ke aplikasi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8306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2659ADBE-79EF-FE67-AE2E-37AC81909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3" t="4806" r="10611" b="12403"/>
          <a:stretch/>
        </p:blipFill>
        <p:spPr>
          <a:xfrm>
            <a:off x="127591" y="127591"/>
            <a:ext cx="7883863" cy="4657061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1B041781-7CA0-CDC2-DA28-E29804068DFB}"/>
              </a:ext>
            </a:extLst>
          </p:cNvPr>
          <p:cNvSpPr txBox="1"/>
          <p:nvPr/>
        </p:nvSpPr>
        <p:spPr>
          <a:xfrm>
            <a:off x="8198778" y="976045"/>
            <a:ext cx="37706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mengakses </a:t>
            </a:r>
            <a:r>
              <a:rPr lang="id-ID" b="1" dirty="0"/>
              <a:t>menu utama </a:t>
            </a:r>
            <a:r>
              <a:rPr lang="id-ID" dirty="0"/>
              <a:t>dari aplikasi ini</a:t>
            </a:r>
          </a:p>
          <a:p>
            <a:endParaRPr lang="id-ID" dirty="0"/>
          </a:p>
          <a:p>
            <a:r>
              <a:rPr lang="id-ID" dirty="0"/>
              <a:t>Jika </a:t>
            </a:r>
            <a:r>
              <a:rPr lang="id-ID" dirty="0" err="1"/>
              <a:t>user</a:t>
            </a:r>
            <a:r>
              <a:rPr lang="id-ID" dirty="0"/>
              <a:t> ingin mengganti akun, maka </a:t>
            </a:r>
            <a:r>
              <a:rPr lang="id-ID" dirty="0" err="1"/>
              <a:t>user</a:t>
            </a:r>
            <a:r>
              <a:rPr lang="id-ID" dirty="0"/>
              <a:t> harus </a:t>
            </a:r>
            <a:r>
              <a:rPr lang="id-ID" dirty="0" err="1"/>
              <a:t>mengklik</a:t>
            </a:r>
            <a:r>
              <a:rPr lang="id-ID" dirty="0"/>
              <a:t> </a:t>
            </a:r>
          </a:p>
          <a:p>
            <a:r>
              <a:rPr lang="id-ID" dirty="0"/>
              <a:t>akun-&gt;keluar untuk keluar dari akun yang digunakan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9317381C-39F1-478D-4E9D-E4101CFD6989}"/>
              </a:ext>
            </a:extLst>
          </p:cNvPr>
          <p:cNvSpPr txBox="1"/>
          <p:nvPr/>
        </p:nvSpPr>
        <p:spPr>
          <a:xfrm>
            <a:off x="8451274" y="5973907"/>
            <a:ext cx="320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</a:t>
            </a:r>
            <a:r>
              <a:rPr lang="id-ID" sz="4000" dirty="0" err="1"/>
              <a:t>Home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153671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86442C0A-8E8F-65A8-F396-AB2CB083B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6" t="2325" r="10611" b="9458"/>
          <a:stretch/>
        </p:blipFill>
        <p:spPr>
          <a:xfrm>
            <a:off x="127590" y="127590"/>
            <a:ext cx="7593123" cy="4774019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ADEE6F01-EF67-D33B-6DF6-3C8B41ED8B9F}"/>
              </a:ext>
            </a:extLst>
          </p:cNvPr>
          <p:cNvSpPr txBox="1"/>
          <p:nvPr/>
        </p:nvSpPr>
        <p:spPr>
          <a:xfrm>
            <a:off x="8198778" y="976045"/>
            <a:ext cx="377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memilih fitur yang berkaitan dengan penjualan</a:t>
            </a: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E8CADFC9-7C74-E63D-8423-F87BCA9FD74C}"/>
              </a:ext>
            </a:extLst>
          </p:cNvPr>
          <p:cNvSpPr txBox="1"/>
          <p:nvPr/>
        </p:nvSpPr>
        <p:spPr>
          <a:xfrm>
            <a:off x="6640946" y="6022524"/>
            <a:ext cx="5745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Landing Penjualan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42386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AD023AA1-007B-45DE-5309-0224C49BF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0" t="1707" r="10523" b="9457"/>
          <a:stretch/>
        </p:blipFill>
        <p:spPr>
          <a:xfrm>
            <a:off x="180754" y="106325"/>
            <a:ext cx="7196294" cy="4561368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06CD1F3F-5858-CB75-548C-227DAB52B2FF}"/>
              </a:ext>
            </a:extLst>
          </p:cNvPr>
          <p:cNvSpPr txBox="1"/>
          <p:nvPr/>
        </p:nvSpPr>
        <p:spPr>
          <a:xfrm>
            <a:off x="7767782" y="976045"/>
            <a:ext cx="4201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melihat data dari data penjualan yang sudah ditambahkan sebelumnya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66446261-05B9-6D5A-DC31-4BF54C6D16DC}"/>
              </a:ext>
            </a:extLst>
          </p:cNvPr>
          <p:cNvSpPr txBox="1"/>
          <p:nvPr/>
        </p:nvSpPr>
        <p:spPr>
          <a:xfrm>
            <a:off x="8198778" y="5220235"/>
            <a:ext cx="37706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Lihat Data Penjualan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16236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4DCD2F7C-9FE7-E334-E767-4EA8015C9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" t="4651" r="5116" b="11938"/>
          <a:stretch/>
        </p:blipFill>
        <p:spPr>
          <a:xfrm>
            <a:off x="648587" y="318977"/>
            <a:ext cx="7342902" cy="4086768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0DFAFB85-FD8F-8BED-8DA3-EAF3B0AD179D}"/>
              </a:ext>
            </a:extLst>
          </p:cNvPr>
          <p:cNvSpPr txBox="1"/>
          <p:nvPr/>
        </p:nvSpPr>
        <p:spPr>
          <a:xfrm>
            <a:off x="8198778" y="976045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memasukkan data yang </a:t>
            </a:r>
            <a:r>
              <a:rPr lang="id-ID" dirty="0" err="1"/>
              <a:t>dibuthkan</a:t>
            </a:r>
            <a:r>
              <a:rPr lang="id-ID" dirty="0"/>
              <a:t> untuk data penjualan</a:t>
            </a: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D076864C-0EA4-A10B-B6B6-B151DE12BDE9}"/>
              </a:ext>
            </a:extLst>
          </p:cNvPr>
          <p:cNvSpPr txBox="1"/>
          <p:nvPr/>
        </p:nvSpPr>
        <p:spPr>
          <a:xfrm>
            <a:off x="8368147" y="5299652"/>
            <a:ext cx="320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Tambah Penjualan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65544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BA5D63A2-5F4A-2B64-F591-B42BC483A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1" t="2014" r="10699" b="9613"/>
          <a:stretch/>
        </p:blipFill>
        <p:spPr>
          <a:xfrm>
            <a:off x="191386" y="127591"/>
            <a:ext cx="7596628" cy="4816550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95DB4342-9691-B070-47C7-8FA01BCBD2FA}"/>
              </a:ext>
            </a:extLst>
          </p:cNvPr>
          <p:cNvSpPr txBox="1"/>
          <p:nvPr/>
        </p:nvSpPr>
        <p:spPr>
          <a:xfrm>
            <a:off x="8198778" y="976045"/>
            <a:ext cx="377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 </a:t>
            </a:r>
            <a:r>
              <a:rPr lang="id-ID" dirty="0" err="1"/>
              <a:t>form</a:t>
            </a:r>
            <a:r>
              <a:rPr lang="id-ID" dirty="0"/>
              <a:t> ini </a:t>
            </a:r>
            <a:r>
              <a:rPr lang="id-ID" dirty="0" err="1"/>
              <a:t>user</a:t>
            </a:r>
            <a:r>
              <a:rPr lang="id-ID" dirty="0"/>
              <a:t> bisa memilih fitur-fitur yang berkaitan dengan pembelian</a:t>
            </a:r>
            <a:endParaRPr lang="en-ID" dirty="0"/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EF863421-E493-14E2-7CD7-63B949BCDF65}"/>
              </a:ext>
            </a:extLst>
          </p:cNvPr>
          <p:cNvSpPr txBox="1"/>
          <p:nvPr/>
        </p:nvSpPr>
        <p:spPr>
          <a:xfrm>
            <a:off x="6502400" y="5974733"/>
            <a:ext cx="5957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err="1"/>
              <a:t>Form</a:t>
            </a:r>
            <a:r>
              <a:rPr lang="id-ID" sz="4000" dirty="0"/>
              <a:t> Landing Pembelian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3554584749"/>
      </p:ext>
    </p:extLst>
  </p:cSld>
  <p:clrMapOvr>
    <a:masterClrMapping/>
  </p:clrMapOvr>
</p:sld>
</file>

<file path=ppt/theme/theme1.xml><?xml version="1.0" encoding="utf-8"?>
<a:theme xmlns:a="http://schemas.openxmlformats.org/drawingml/2006/main" name="Pangkas">
  <a:themeElements>
    <a:clrScheme name="Pangkas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angkas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ngkas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TM10001105[[fn=Pangkas]]</Template>
  <TotalTime>61</TotalTime>
  <Words>421</Words>
  <Application>Microsoft Office PowerPoint</Application>
  <PresentationFormat>Layar Lebar</PresentationFormat>
  <Paragraphs>60</Paragraphs>
  <Slides>24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1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24</vt:i4>
      </vt:variant>
    </vt:vector>
  </HeadingPairs>
  <TitlesOfParts>
    <vt:vector size="26" baseType="lpstr">
      <vt:lpstr>Franklin Gothic Book</vt:lpstr>
      <vt:lpstr>Pangkas</vt:lpstr>
      <vt:lpstr>Alur Aplikasi  “Berkah Mart”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Alur Aplikasi  “Berkah Mart”</dc:title>
  <dc:creator>fadlifathurrahmanm@gmail.com</dc:creator>
  <cp:lastModifiedBy>fadlifathurrahmanm@gmail.com</cp:lastModifiedBy>
  <cp:revision>1</cp:revision>
  <dcterms:created xsi:type="dcterms:W3CDTF">2022-12-09T08:50:30Z</dcterms:created>
  <dcterms:modified xsi:type="dcterms:W3CDTF">2022-12-09T09:51:51Z</dcterms:modified>
</cp:coreProperties>
</file>